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3"/>
  </p:notesMasterIdLst>
  <p:sldIdLst>
    <p:sldId id="256" r:id="rId2"/>
    <p:sldId id="260" r:id="rId3"/>
    <p:sldId id="257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8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custShowLst>
    <p:custShow name="Custom Show 1" id="0">
      <p:sldLst>
        <p:sld r:id="rId2"/>
        <p:sld r:id="rId4"/>
        <p:sld r:id="rId3"/>
        <p:sld r:id="rId6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-10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179CF-A390-8E45-8B76-E0F7E1A19E83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DB2C2-3740-D744-AD42-0D05E5166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DB2C2-3740-D744-AD42-0D05E5166B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DB2C2-3740-D744-AD42-0D05E5166B1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DB2C2-3740-D744-AD42-0D05E5166B1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DB2C2-3740-D744-AD42-0D05E5166B1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C18B-2F62-8E4C-A5E1-325195C860EA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FDA5-5010-C24F-8819-AAC1F3B1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C18B-2F62-8E4C-A5E1-325195C860EA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FDA5-5010-C24F-8819-AAC1F3B1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C18B-2F62-8E4C-A5E1-325195C860EA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FDA5-5010-C24F-8819-AAC1F3B1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C18B-2F62-8E4C-A5E1-325195C860EA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FDA5-5010-C24F-8819-AAC1F3B1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C18B-2F62-8E4C-A5E1-325195C860EA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FDA5-5010-C24F-8819-AAC1F3B1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C18B-2F62-8E4C-A5E1-325195C860EA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FDA5-5010-C24F-8819-AAC1F3B1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C18B-2F62-8E4C-A5E1-325195C860EA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FDA5-5010-C24F-8819-AAC1F3B1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C18B-2F62-8E4C-A5E1-325195C860EA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FDA5-5010-C24F-8819-AAC1F3B1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C18B-2F62-8E4C-A5E1-325195C860EA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FDA5-5010-C24F-8819-AAC1F3B1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C18B-2F62-8E4C-A5E1-325195C860EA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FDA5-5010-C24F-8819-AAC1F3B1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C18B-2F62-8E4C-A5E1-325195C860EA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FDA5-5010-C24F-8819-AAC1F3B1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9C18B-2F62-8E4C-A5E1-325195C860EA}" type="datetimeFigureOut">
              <a:rPr lang="en-US" smtClean="0"/>
              <a:pPr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CFDA5-5010-C24F-8819-AAC1F3B15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7777978" cy="3236760"/>
          </a:xfrm>
          <a:prstGeom prst="rect">
            <a:avLst/>
          </a:prstGeom>
        </p:spPr>
      </p:pic>
    </p:spTree>
  </p:cSld>
  <p:clrMapOvr>
    <a:masterClrMapping/>
  </p:clrMapOvr>
  <p:transition advClick="0" advTm="1000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7777978" cy="3236760"/>
          </a:xfrm>
          <a:prstGeom prst="rect">
            <a:avLst/>
          </a:prstGeom>
        </p:spPr>
      </p:pic>
    </p:spTree>
  </p:cSld>
  <p:clrMapOvr>
    <a:masterClrMapping/>
  </p:clrMapOvr>
  <p:transition advClick="0" advTm="1000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7916" y="2667000"/>
            <a:ext cx="7898884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200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3900" y="27432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rial Black"/>
                <a:cs typeface="Arial Black"/>
              </a:rPr>
              <a:t>5   3   9   3</a:t>
            </a:r>
            <a:endParaRPr lang="en-US" sz="96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ransition advClick="0" advTm="200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848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        3 6 3 5</a:t>
            </a:r>
          </a:p>
          <a:p>
            <a:pPr>
              <a:buNone/>
            </a:pPr>
            <a:r>
              <a:rPr lang="en-US" sz="4000" dirty="0" smtClean="0"/>
              <a:t>                                                  6 3 9 3</a:t>
            </a:r>
          </a:p>
          <a:p>
            <a:pPr>
              <a:buNone/>
            </a:pPr>
            <a:r>
              <a:rPr lang="en-US" sz="4000" dirty="0" smtClean="0"/>
              <a:t>                      5 3 3 6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  5 3 9 3</a:t>
            </a:r>
          </a:p>
          <a:p>
            <a:pPr>
              <a:buNone/>
            </a:pPr>
            <a:r>
              <a:rPr lang="en-US" sz="4000" dirty="0" smtClean="0"/>
              <a:t>                                         9 3 5 3</a:t>
            </a:r>
            <a:endParaRPr lang="en-US" sz="40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7777978" cy="3236760"/>
          </a:xfrm>
          <a:prstGeom prst="rect">
            <a:avLst/>
          </a:prstGeom>
        </p:spPr>
      </p:pic>
    </p:spTree>
  </p:cSld>
  <p:clrMapOvr>
    <a:masterClrMapping/>
  </p:clrMapOvr>
  <p:transition advClick="0" advTm="1000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7916" y="2667000"/>
            <a:ext cx="7898884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2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819400"/>
            <a:ext cx="675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omic Sans MS"/>
                <a:cs typeface="Comic Sans MS"/>
              </a:rPr>
              <a:t>J   R   L   J   V</a:t>
            </a:r>
            <a:endParaRPr lang="en-US" sz="72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advClick="0" advTm="200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7916" y="2667000"/>
            <a:ext cx="7898884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2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75560"/>
            <a:ext cx="3020786" cy="1691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399745"/>
            <a:ext cx="1570186" cy="1867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209800"/>
            <a:ext cx="1415034" cy="2126417"/>
          </a:xfrm>
          <a:prstGeom prst="rect">
            <a:avLst/>
          </a:prstGeom>
        </p:spPr>
      </p:pic>
      <p:pic>
        <p:nvPicPr>
          <p:cNvPr id="7" name="Picture 6" descr="johannedi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133600"/>
            <a:ext cx="1893710" cy="2535381"/>
          </a:xfrm>
          <a:prstGeom prst="rect">
            <a:avLst/>
          </a:prstGeom>
        </p:spPr>
      </p:pic>
    </p:spTree>
  </p:cSld>
  <p:clrMapOvr>
    <a:masterClrMapping/>
  </p:clrMapOvr>
  <p:transition advClick="0" advTm="20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7777978" cy="3236760"/>
          </a:xfrm>
          <a:prstGeom prst="rect">
            <a:avLst/>
          </a:prstGeom>
        </p:spPr>
      </p:pic>
    </p:spTree>
  </p:cSld>
  <p:clrMapOvr>
    <a:masterClrMapping/>
  </p:clrMapOvr>
  <p:transition advClick="0" advTm="1000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7916" y="2667000"/>
            <a:ext cx="7898884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20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mbo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16" y="2819400"/>
            <a:ext cx="7898884" cy="1447800"/>
          </a:xfrm>
          <a:prstGeom prst="rect">
            <a:avLst/>
          </a:prstGeom>
        </p:spPr>
      </p:pic>
    </p:spTree>
  </p:cSld>
  <p:clrMapOvr>
    <a:masterClrMapping/>
  </p:clrMapOvr>
  <p:transition advClick="0" advTm="200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38</Words>
  <Application>Microsoft Macintosh PowerPoint</Application>
  <PresentationFormat>On-screen Show (4:3)</PresentationFormat>
  <Paragraphs>12</Paragraphs>
  <Slides>21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Custom Show 1</vt:lpstr>
    </vt:vector>
  </TitlesOfParts>
  <Company>UQO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Judith Pelletier</dc:creator>
  <cp:lastModifiedBy>Judith Pelletier</cp:lastModifiedBy>
  <cp:revision>13</cp:revision>
  <dcterms:created xsi:type="dcterms:W3CDTF">2015-02-25T02:37:10Z</dcterms:created>
  <dcterms:modified xsi:type="dcterms:W3CDTF">2015-02-25T02:38:53Z</dcterms:modified>
</cp:coreProperties>
</file>