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rels" ContentType="application/vnd.openxmlformats-package.relationships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6"/>
  </p:notesMasterIdLst>
  <p:sldIdLst>
    <p:sldId id="256" r:id="rId2"/>
    <p:sldId id="260" r:id="rId3"/>
    <p:sldId id="257" r:id="rId4"/>
    <p:sldId id="259" r:id="rId5"/>
  </p:sldIdLst>
  <p:sldSz cx="9144000" cy="6858000" type="screen4x3"/>
  <p:notesSz cx="6858000" cy="9144000"/>
  <p:custShowLst>
    <p:custShow name="Custom Show 1" id="0">
      <p:sldLst>
        <p:sld r:id="rId2"/>
        <p:sld r:id="rId4"/>
        <p:sld r:id="rId3"/>
        <p:sld r:id="rId5"/>
      </p:sldLst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 snapVertSplitter="1">
    <p:restoredLeft sz="15620"/>
    <p:restoredTop sz="94660"/>
  </p:normalViewPr>
  <p:slideViewPr>
    <p:cSldViewPr snapToObjects="1">
      <p:cViewPr varScale="1">
        <p:scale>
          <a:sx n="66" d="100"/>
          <a:sy n="66" d="100"/>
        </p:scale>
        <p:origin x="-15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179CF-A390-8E45-8B76-E0F7E1A19E83}" type="datetimeFigureOut">
              <a:rPr lang="en-US" smtClean="0"/>
              <a:pPr/>
              <a:t>1/27/15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DB2C2-3740-D744-AD42-0D05E5166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B2C2-3740-D744-AD42-0D05E5166B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18B-2F62-8E4C-A5E1-325195C860EA}" type="datetimeFigureOut">
              <a:rPr lang="en-US" smtClean="0"/>
              <a:pPr/>
              <a:t>1/27/15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FDA5-5010-C24F-8819-AAC1F3B153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18B-2F62-8E4C-A5E1-325195C860EA}" type="datetimeFigureOut">
              <a:rPr lang="en-US" smtClean="0"/>
              <a:pPr/>
              <a:t>1/27/15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FDA5-5010-C24F-8819-AAC1F3B153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18B-2F62-8E4C-A5E1-325195C860EA}" type="datetimeFigureOut">
              <a:rPr lang="en-US" smtClean="0"/>
              <a:pPr/>
              <a:t>1/27/15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FDA5-5010-C24F-8819-AAC1F3B153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18B-2F62-8E4C-A5E1-325195C860EA}" type="datetimeFigureOut">
              <a:rPr lang="en-US" smtClean="0"/>
              <a:pPr/>
              <a:t>1/27/15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FDA5-5010-C24F-8819-AAC1F3B153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18B-2F62-8E4C-A5E1-325195C860EA}" type="datetimeFigureOut">
              <a:rPr lang="en-US" smtClean="0"/>
              <a:pPr/>
              <a:t>1/27/15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FDA5-5010-C24F-8819-AAC1F3B153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18B-2F62-8E4C-A5E1-325195C860EA}" type="datetimeFigureOut">
              <a:rPr lang="en-US" smtClean="0"/>
              <a:pPr/>
              <a:t>1/27/15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FDA5-5010-C24F-8819-AAC1F3B153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18B-2F62-8E4C-A5E1-325195C860EA}" type="datetimeFigureOut">
              <a:rPr lang="en-US" smtClean="0"/>
              <a:pPr/>
              <a:t>1/27/15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FDA5-5010-C24F-8819-AAC1F3B153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18B-2F62-8E4C-A5E1-325195C860EA}" type="datetimeFigureOut">
              <a:rPr lang="en-US" smtClean="0"/>
              <a:pPr/>
              <a:t>1/27/15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FDA5-5010-C24F-8819-AAC1F3B153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18B-2F62-8E4C-A5E1-325195C860EA}" type="datetimeFigureOut">
              <a:rPr lang="en-US" smtClean="0"/>
              <a:pPr/>
              <a:t>1/27/15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FDA5-5010-C24F-8819-AAC1F3B153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18B-2F62-8E4C-A5E1-325195C860EA}" type="datetimeFigureOut">
              <a:rPr lang="en-US" smtClean="0"/>
              <a:pPr/>
              <a:t>1/27/15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FDA5-5010-C24F-8819-AAC1F3B153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18B-2F62-8E4C-A5E1-325195C860EA}" type="datetimeFigureOut">
              <a:rPr lang="en-US" smtClean="0"/>
              <a:pPr/>
              <a:t>1/27/15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FDA5-5010-C24F-8819-AAC1F3B153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9C18B-2F62-8E4C-A5E1-325195C860EA}" type="datetimeFigureOut">
              <a:rPr lang="en-US" smtClean="0"/>
              <a:pPr/>
              <a:t>1/27/15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CFDA5-5010-C24F-8819-AAC1F3B153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in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914400"/>
            <a:ext cx="7777978" cy="3236760"/>
          </a:xfrm>
          <a:prstGeom prst="rect">
            <a:avLst/>
          </a:prstGeom>
        </p:spPr>
      </p:pic>
    </p:spTree>
  </p:cSld>
  <p:clrMapOvr>
    <a:masterClrMapping/>
  </p:clrMapOvr>
  <p:transition advClick="0" advTm="1000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100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ymbol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7667" y="2980974"/>
            <a:ext cx="4888666" cy="896052"/>
          </a:xfrm>
          <a:prstGeom prst="rect">
            <a:avLst/>
          </a:prstGeom>
        </p:spPr>
      </p:pic>
    </p:spTree>
  </p:cSld>
  <p:clrMapOvr>
    <a:masterClrMapping/>
  </p:clrMapOvr>
  <p:transition advClick="0" advTm="200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10000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</Words>
  <Application>Microsoft Macintosh PowerPoint</Application>
  <PresentationFormat>On-screen Show (4:3)</PresentationFormat>
  <Paragraphs>1</Paragraphs>
  <Slides>4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  <vt:variant>
        <vt:lpstr>Custom Shows</vt:lpstr>
      </vt:variant>
      <vt:variant>
        <vt:i4>1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Custom Show 1</vt:lpstr>
    </vt:vector>
  </TitlesOfParts>
  <Company>UQO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creator>Judith Pelletier</dc:creator>
  <cp:lastModifiedBy>Judith Pelletier</cp:lastModifiedBy>
  <cp:revision>7</cp:revision>
  <dcterms:created xsi:type="dcterms:W3CDTF">2015-01-27T19:24:08Z</dcterms:created>
  <dcterms:modified xsi:type="dcterms:W3CDTF">2015-01-27T19:26:40Z</dcterms:modified>
</cp:coreProperties>
</file>