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2"/>
  </p:notesMasterIdLst>
  <p:sldIdLst>
    <p:sldId id="256" r:id="rId2"/>
    <p:sldId id="260" r:id="rId3"/>
    <p:sldId id="257" r:id="rId4"/>
    <p:sldId id="263" r:id="rId5"/>
    <p:sldId id="259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1" r:id="rId44"/>
    <p:sldId id="302" r:id="rId45"/>
    <p:sldId id="303" r:id="rId46"/>
    <p:sldId id="304" r:id="rId47"/>
    <p:sldId id="305" r:id="rId48"/>
    <p:sldId id="306" r:id="rId49"/>
    <p:sldId id="307" r:id="rId50"/>
    <p:sldId id="308" r:id="rId51"/>
  </p:sldIdLst>
  <p:sldSz cx="9144000" cy="6858000" type="screen4x3"/>
  <p:notesSz cx="6858000" cy="9144000"/>
  <p:custShowLst>
    <p:custShow name="Custom Show 1" id="0">
      <p:sldLst>
        <p:sld r:id="rId2"/>
        <p:sld r:id="rId4"/>
        <p:sld r:id="rId3"/>
        <p:sld r:id="rId6"/>
      </p:sldLst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>
    <p:restoredLeft sz="15620"/>
    <p:restoredTop sz="94660"/>
  </p:normalViewPr>
  <p:slideViewPr>
    <p:cSldViewPr snapToObjects="1">
      <p:cViewPr>
        <p:scale>
          <a:sx n="76" d="100"/>
          <a:sy n="76" d="100"/>
        </p:scale>
        <p:origin x="-33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179CF-A390-8E45-8B76-E0F7E1A19E83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DB2C2-3740-D744-AD42-0D05E5166B17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58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B2C2-3740-D744-AD42-0D05E5166B1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B2C2-3740-D744-AD42-0D05E5166B17}" type="slidenum">
              <a:rPr lang="en-US" smtClean="0">
                <a:solidFill>
                  <a:prstClr val="black"/>
                </a:solidFill>
              </a:rPr>
              <a:pPr/>
              <a:t>46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B2C2-3740-D744-AD42-0D05E5166B1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B2C2-3740-D744-AD42-0D05E5166B17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B2C2-3740-D744-AD42-0D05E5166B17}" type="slidenum">
              <a:rPr lang="en-US" smtClean="0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B2C2-3740-D744-AD42-0D05E5166B17}" type="slidenum">
              <a:rPr lang="en-US" smtClean="0">
                <a:solidFill>
                  <a:prstClr val="black"/>
                </a:solidFill>
              </a:rPr>
              <a:pPr/>
              <a:t>21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B2C2-3740-D744-AD42-0D05E5166B17}" type="slidenum">
              <a:rPr lang="en-US" smtClean="0">
                <a:solidFill>
                  <a:prstClr val="black"/>
                </a:solidFill>
              </a:rPr>
              <a:pPr/>
              <a:t>26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B2C2-3740-D744-AD42-0D05E5166B17}" type="slidenum">
              <a:rPr lang="en-US" smtClean="0">
                <a:solidFill>
                  <a:prstClr val="black"/>
                </a:solidFill>
              </a:rPr>
              <a:pPr/>
              <a:t>31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B2C2-3740-D744-AD42-0D05E5166B17}" type="slidenum">
              <a:rPr lang="en-US" smtClean="0">
                <a:solidFill>
                  <a:prstClr val="black"/>
                </a:solidFill>
              </a:rPr>
              <a:pPr/>
              <a:t>36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DB2C2-3740-D744-AD42-0D05E5166B17}" type="slidenum">
              <a:rPr lang="en-US" smtClean="0">
                <a:solidFill>
                  <a:prstClr val="black"/>
                </a:solidFill>
              </a:rPr>
              <a:pPr/>
              <a:t>41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9C18B-2F62-8E4C-A5E1-325195C860E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DCFDA5-5010-C24F-8819-AAC1F3B1531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9C18B-2F62-8E4C-A5E1-325195C860EA}" type="datetimeFigureOut">
              <a:rPr lang="en-US" smtClean="0"/>
              <a:pPr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DCFDA5-5010-C24F-8819-AAC1F3B15311}" type="slidenum">
              <a:rPr lang="en-US" smtClean="0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777978" cy="3236760"/>
          </a:xfrm>
          <a:prstGeom prst="rect">
            <a:avLst/>
          </a:prstGeom>
        </p:spPr>
      </p:pic>
    </p:spTree>
  </p:cSld>
  <p:clrMapOvr>
    <a:masterClrMapping/>
  </p:clrMapOvr>
  <p:transition advClick="0" advTm="1000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21780608"/>
      </p:ext>
    </p:extLst>
  </p:cSld>
  <p:clrMapOvr>
    <a:masterClrMapping/>
  </p:clrMapOvr>
  <p:transition advClick="0" advTm="10000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777978" cy="3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9723219"/>
      </p:ext>
    </p:extLst>
  </p:cSld>
  <p:clrMapOvr>
    <a:masterClrMapping/>
  </p:clrMapOvr>
  <p:transition advClick="0" advTm="1000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7080803"/>
      </p:ext>
    </p:extLst>
  </p:cSld>
  <p:clrMapOvr>
    <a:masterClrMapping/>
  </p:clrMapOvr>
  <p:transition advClick="0" advTm="100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>
            <a:spLocks noGrp="1"/>
          </p:cNvSpPr>
          <p:nvPr>
            <p:ph idx="1"/>
          </p:nvPr>
        </p:nvSpPr>
        <p:spPr>
          <a:xfrm>
            <a:off x="1409944" y="2896344"/>
            <a:ext cx="5538320" cy="11807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788787324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409944" y="2661880"/>
            <a:ext cx="64807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fr-CA" sz="10000" dirty="0">
                <a:solidFill>
                  <a:prstClr val="black"/>
                </a:solidFill>
                <a:latin typeface="Comic Sans MS" panose="030F0702030302020204" pitchFamily="66" charset="0"/>
              </a:rPr>
              <a:t>P</a:t>
            </a:r>
            <a:r>
              <a:rPr lang="fr-CA" sz="10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fr-CA" sz="10000" dirty="0">
                <a:solidFill>
                  <a:prstClr val="black"/>
                </a:solidFill>
                <a:latin typeface="Comic Sans MS" panose="030F0702030302020204" pitchFamily="66" charset="0"/>
              </a:rPr>
              <a:t>T</a:t>
            </a:r>
            <a:r>
              <a:rPr lang="fr-CA" sz="10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fr-CA" sz="10000" dirty="0">
                <a:solidFill>
                  <a:prstClr val="black"/>
                </a:solidFill>
                <a:latin typeface="Comic Sans MS" panose="030F0702030302020204" pitchFamily="66" charset="0"/>
              </a:rPr>
              <a:t>F</a:t>
            </a:r>
            <a:r>
              <a:rPr lang="fr-CA" sz="10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L B</a:t>
            </a:r>
            <a:endParaRPr lang="fr-CA" sz="10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0908859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3891672"/>
      </p:ext>
    </p:extLst>
  </p:cSld>
  <p:clrMapOvr>
    <a:masterClrMapping/>
  </p:clrMapOvr>
  <p:transition advClick="0" advTm="10000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777978" cy="3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80674"/>
      </p:ext>
    </p:extLst>
  </p:cSld>
  <p:clrMapOvr>
    <a:masterClrMapping/>
  </p:clrMapOvr>
  <p:transition advClick="0" advTm="1000"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549528"/>
      </p:ext>
    </p:extLst>
  </p:cSld>
  <p:clrMapOvr>
    <a:masterClrMapping/>
  </p:clrMapOvr>
  <p:transition advClick="0" advTm="100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>
            <a:spLocks noGrp="1"/>
          </p:cNvSpPr>
          <p:nvPr>
            <p:ph idx="1"/>
          </p:nvPr>
        </p:nvSpPr>
        <p:spPr>
          <a:xfrm>
            <a:off x="1409944" y="2896344"/>
            <a:ext cx="5538320" cy="11807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12076065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409944" y="2661880"/>
            <a:ext cx="64807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0" dirty="0">
                <a:solidFill>
                  <a:prstClr val="black"/>
                </a:solidFill>
                <a:latin typeface="Comic Sans MS" panose="030F0702030302020204" pitchFamily="66" charset="0"/>
              </a:rPr>
              <a:t>B</a:t>
            </a:r>
            <a:r>
              <a:rPr lang="fr-CA" sz="10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L F T P</a:t>
            </a:r>
            <a:endParaRPr lang="fr-CA" sz="10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669689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00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9858377"/>
      </p:ext>
    </p:extLst>
  </p:cSld>
  <p:clrMapOvr>
    <a:masterClrMapping/>
  </p:clrMapOvr>
  <p:transition advClick="0" advTm="10000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777978" cy="3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678255"/>
      </p:ext>
    </p:extLst>
  </p:cSld>
  <p:clrMapOvr>
    <a:masterClrMapping/>
  </p:clrMapOvr>
  <p:transition advClick="0" advTm="1000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6883570"/>
      </p:ext>
    </p:extLst>
  </p:cSld>
  <p:clrMapOvr>
    <a:masterClrMapping/>
  </p:clrMapOvr>
  <p:transition advClick="0" advTm="100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>
            <a:spLocks noGrp="1"/>
          </p:cNvSpPr>
          <p:nvPr>
            <p:ph idx="1"/>
          </p:nvPr>
        </p:nvSpPr>
        <p:spPr>
          <a:xfrm>
            <a:off x="1409944" y="2896344"/>
            <a:ext cx="5538320" cy="11807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761086191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409944" y="2661880"/>
            <a:ext cx="64807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T F L </a:t>
            </a:r>
            <a:r>
              <a:rPr lang="fr-CA" sz="10000" dirty="0">
                <a:solidFill>
                  <a:prstClr val="black"/>
                </a:solidFill>
                <a:latin typeface="Comic Sans MS" panose="030F0702030302020204" pitchFamily="66" charset="0"/>
              </a:rPr>
              <a:t>B</a:t>
            </a:r>
            <a:r>
              <a:rPr lang="fr-CA" sz="10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P</a:t>
            </a:r>
            <a:endParaRPr lang="fr-CA" sz="10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525351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0749845"/>
      </p:ext>
    </p:extLst>
  </p:cSld>
  <p:clrMapOvr>
    <a:masterClrMapping/>
  </p:clrMapOvr>
  <p:transition advClick="0" advTm="10000">
    <p:cut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777978" cy="3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112007"/>
      </p:ext>
    </p:extLst>
  </p:cSld>
  <p:clrMapOvr>
    <a:masterClrMapping/>
  </p:clrMapOvr>
  <p:transition advClick="0" advTm="1000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8784076"/>
      </p:ext>
    </p:extLst>
  </p:cSld>
  <p:clrMapOvr>
    <a:masterClrMapping/>
  </p:clrMapOvr>
  <p:transition advClick="0" advTm="100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>
            <a:spLocks noGrp="1"/>
          </p:cNvSpPr>
          <p:nvPr>
            <p:ph idx="1"/>
          </p:nvPr>
        </p:nvSpPr>
        <p:spPr>
          <a:xfrm>
            <a:off x="1409944" y="2896344"/>
            <a:ext cx="5538320" cy="11807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7300858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409944" y="2661880"/>
            <a:ext cx="64807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P </a:t>
            </a:r>
            <a:r>
              <a:rPr lang="fr-CA" sz="10000" dirty="0">
                <a:solidFill>
                  <a:prstClr val="black"/>
                </a:solidFill>
                <a:latin typeface="Comic Sans MS" panose="030F0702030302020204" pitchFamily="66" charset="0"/>
              </a:rPr>
              <a:t>B</a:t>
            </a:r>
            <a:r>
              <a:rPr lang="fr-CA" sz="10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F T </a:t>
            </a:r>
            <a:r>
              <a:rPr lang="fr-CA" sz="10000" dirty="0">
                <a:solidFill>
                  <a:prstClr val="black"/>
                </a:solidFill>
                <a:latin typeface="Comic Sans MS" panose="030F0702030302020204" pitchFamily="66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2107802830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>
            <a:spLocks noGrp="1"/>
          </p:cNvSpPr>
          <p:nvPr>
            <p:ph idx="1"/>
          </p:nvPr>
        </p:nvSpPr>
        <p:spPr>
          <a:xfrm>
            <a:off x="1409944" y="2896344"/>
            <a:ext cx="5538320" cy="11807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fr-CA" dirty="0"/>
          </a:p>
        </p:txBody>
      </p:sp>
    </p:spTree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7407095"/>
      </p:ext>
    </p:extLst>
  </p:cSld>
  <p:clrMapOvr>
    <a:masterClrMapping/>
  </p:clrMapOvr>
  <p:transition advClick="0" advTm="10000"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777978" cy="3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6331311"/>
      </p:ext>
    </p:extLst>
  </p:cSld>
  <p:clrMapOvr>
    <a:masterClrMapping/>
  </p:clrMapOvr>
  <p:transition advClick="0" advTm="1000"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8351007"/>
      </p:ext>
    </p:extLst>
  </p:cSld>
  <p:clrMapOvr>
    <a:masterClrMapping/>
  </p:clrMapOvr>
  <p:transition advClick="0" advTm="100"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>
            <a:spLocks noGrp="1"/>
          </p:cNvSpPr>
          <p:nvPr>
            <p:ph idx="1"/>
          </p:nvPr>
        </p:nvSpPr>
        <p:spPr>
          <a:xfrm>
            <a:off x="1409944" y="2896344"/>
            <a:ext cx="5538320" cy="11807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58867338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409944" y="2661880"/>
            <a:ext cx="64807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F L </a:t>
            </a:r>
            <a:r>
              <a:rPr lang="fr-CA" sz="10000" dirty="0">
                <a:solidFill>
                  <a:prstClr val="black"/>
                </a:solidFill>
                <a:latin typeface="Comic Sans MS" panose="030F0702030302020204" pitchFamily="66" charset="0"/>
              </a:rPr>
              <a:t>B</a:t>
            </a:r>
            <a:r>
              <a:rPr lang="fr-CA" sz="10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P T</a:t>
            </a:r>
            <a:endParaRPr lang="fr-CA" sz="10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629785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058427"/>
      </p:ext>
    </p:extLst>
  </p:cSld>
  <p:clrMapOvr>
    <a:masterClrMapping/>
  </p:clrMapOvr>
  <p:transition advClick="0" advTm="10000">
    <p:cut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777978" cy="3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058220"/>
      </p:ext>
    </p:extLst>
  </p:cSld>
  <p:clrMapOvr>
    <a:masterClrMapping/>
  </p:clrMapOvr>
  <p:transition advClick="0" advTm="1000"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0386296"/>
      </p:ext>
    </p:extLst>
  </p:cSld>
  <p:clrMapOvr>
    <a:masterClrMapping/>
  </p:clrMapOvr>
  <p:transition advClick="0" advTm="100">
    <p:cut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>
            <a:spLocks noGrp="1"/>
          </p:cNvSpPr>
          <p:nvPr>
            <p:ph idx="1"/>
          </p:nvPr>
        </p:nvSpPr>
        <p:spPr>
          <a:xfrm>
            <a:off x="1409944" y="2896344"/>
            <a:ext cx="5538320" cy="11807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4437927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409944" y="2661880"/>
            <a:ext cx="64807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0" dirty="0">
                <a:solidFill>
                  <a:prstClr val="black"/>
                </a:solidFill>
                <a:latin typeface="Comic Sans MS" panose="030F0702030302020204" pitchFamily="66" charset="0"/>
              </a:rPr>
              <a:t>T</a:t>
            </a:r>
            <a:r>
              <a:rPr lang="fr-CA" sz="10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P </a:t>
            </a:r>
            <a:r>
              <a:rPr lang="fr-CA" sz="10000" dirty="0">
                <a:solidFill>
                  <a:prstClr val="black"/>
                </a:solidFill>
                <a:latin typeface="Comic Sans MS" panose="030F0702030302020204" pitchFamily="66" charset="0"/>
              </a:rPr>
              <a:t>B</a:t>
            </a:r>
            <a:r>
              <a:rPr lang="fr-CA" sz="10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r>
              <a:rPr lang="fr-CA" sz="10000" dirty="0">
                <a:solidFill>
                  <a:prstClr val="black"/>
                </a:solidFill>
                <a:latin typeface="Comic Sans MS" panose="030F0702030302020204" pitchFamily="66" charset="0"/>
              </a:rPr>
              <a:t>L</a:t>
            </a:r>
            <a:r>
              <a:rPr lang="fr-CA" sz="10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F</a:t>
            </a:r>
            <a:endParaRPr lang="fr-CA" sz="10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84458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409944" y="2661880"/>
            <a:ext cx="64807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0" dirty="0" smtClean="0">
                <a:latin typeface="Comic Sans MS" panose="030F0702030302020204" pitchFamily="66" charset="0"/>
              </a:rPr>
              <a:t>B </a:t>
            </a:r>
            <a:r>
              <a:rPr lang="fr-CA" sz="10000" dirty="0">
                <a:latin typeface="Comic Sans MS" panose="030F0702030302020204" pitchFamily="66" charset="0"/>
              </a:rPr>
              <a:t>P</a:t>
            </a:r>
            <a:r>
              <a:rPr lang="fr-CA" sz="10000" dirty="0" smtClean="0">
                <a:latin typeface="Comic Sans MS" panose="030F0702030302020204" pitchFamily="66" charset="0"/>
              </a:rPr>
              <a:t> </a:t>
            </a:r>
            <a:r>
              <a:rPr lang="fr-CA" sz="10000" dirty="0">
                <a:latin typeface="Comic Sans MS" panose="030F0702030302020204" pitchFamily="66" charset="0"/>
              </a:rPr>
              <a:t>T</a:t>
            </a:r>
            <a:r>
              <a:rPr lang="fr-CA" sz="10000" dirty="0" smtClean="0">
                <a:latin typeface="Comic Sans MS" panose="030F0702030302020204" pitchFamily="66" charset="0"/>
              </a:rPr>
              <a:t> </a:t>
            </a:r>
            <a:r>
              <a:rPr lang="fr-CA" sz="10000" dirty="0">
                <a:latin typeface="Comic Sans MS" panose="030F0702030302020204" pitchFamily="66" charset="0"/>
              </a:rPr>
              <a:t>F</a:t>
            </a:r>
            <a:r>
              <a:rPr lang="fr-CA" sz="10000" dirty="0" smtClean="0">
                <a:latin typeface="Comic Sans MS" panose="030F0702030302020204" pitchFamily="66" charset="0"/>
              </a:rPr>
              <a:t> </a:t>
            </a:r>
            <a:r>
              <a:rPr lang="fr-CA" sz="10000" dirty="0">
                <a:latin typeface="Comic Sans MS" panose="030F0702030302020204" pitchFamily="66" charset="0"/>
              </a:rPr>
              <a:t>L</a:t>
            </a:r>
          </a:p>
        </p:txBody>
      </p:sp>
    </p:spTree>
    <p:extLst>
      <p:ext uri="{BB962C8B-B14F-4D97-AF65-F5344CB8AC3E}">
        <p14:creationId xmlns:p14="http://schemas.microsoft.com/office/powerpoint/2010/main" val="4238584321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9322846"/>
      </p:ext>
    </p:extLst>
  </p:cSld>
  <p:clrMapOvr>
    <a:masterClrMapping/>
  </p:clrMapOvr>
  <p:transition advClick="0" advTm="10000">
    <p:cut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777978" cy="3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980536"/>
      </p:ext>
    </p:extLst>
  </p:cSld>
  <p:clrMapOvr>
    <a:masterClrMapping/>
  </p:clrMapOvr>
  <p:transition advClick="0" advTm="1000">
    <p:cut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53249143"/>
      </p:ext>
    </p:extLst>
  </p:cSld>
  <p:clrMapOvr>
    <a:masterClrMapping/>
  </p:clrMapOvr>
  <p:transition advClick="0" advTm="100">
    <p:cut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>
            <a:spLocks noGrp="1"/>
          </p:cNvSpPr>
          <p:nvPr>
            <p:ph idx="1"/>
          </p:nvPr>
        </p:nvSpPr>
        <p:spPr>
          <a:xfrm>
            <a:off x="1409944" y="2896344"/>
            <a:ext cx="5538320" cy="11807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3750555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409944" y="2661880"/>
            <a:ext cx="64807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L </a:t>
            </a:r>
            <a:r>
              <a:rPr lang="fr-CA" sz="10000" dirty="0">
                <a:solidFill>
                  <a:prstClr val="black"/>
                </a:solidFill>
                <a:latin typeface="Comic Sans MS" panose="030F0702030302020204" pitchFamily="66" charset="0"/>
              </a:rPr>
              <a:t>B</a:t>
            </a:r>
            <a:r>
              <a:rPr lang="fr-CA" sz="10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P T F</a:t>
            </a:r>
            <a:endParaRPr lang="fr-CA" sz="10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7172449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7040105"/>
      </p:ext>
    </p:extLst>
  </p:cSld>
  <p:clrMapOvr>
    <a:masterClrMapping/>
  </p:clrMapOvr>
  <p:transition advClick="0" advTm="10000">
    <p:cut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777978" cy="3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044695"/>
      </p:ext>
    </p:extLst>
  </p:cSld>
  <p:clrMapOvr>
    <a:masterClrMapping/>
  </p:clrMapOvr>
  <p:transition advClick="0" advTm="1000">
    <p:cut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16423104"/>
      </p:ext>
    </p:extLst>
  </p:cSld>
  <p:clrMapOvr>
    <a:masterClrMapping/>
  </p:clrMapOvr>
  <p:transition advClick="0" advTm="100">
    <p:cut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>
            <a:spLocks noGrp="1"/>
          </p:cNvSpPr>
          <p:nvPr>
            <p:ph idx="1"/>
          </p:nvPr>
        </p:nvSpPr>
        <p:spPr>
          <a:xfrm>
            <a:off x="1409944" y="2896344"/>
            <a:ext cx="5538320" cy="11807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9221165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409944" y="2661880"/>
            <a:ext cx="64807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F T P </a:t>
            </a:r>
            <a:r>
              <a:rPr lang="fr-CA" sz="10000" dirty="0">
                <a:solidFill>
                  <a:prstClr val="black"/>
                </a:solidFill>
                <a:latin typeface="Comic Sans MS" panose="030F0702030302020204" pitchFamily="66" charset="0"/>
              </a:rPr>
              <a:t>B</a:t>
            </a:r>
            <a:r>
              <a:rPr lang="fr-CA" sz="10000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 L</a:t>
            </a:r>
            <a:endParaRPr lang="fr-CA" sz="10000" dirty="0">
              <a:solidFill>
                <a:prstClr val="blac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833981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advClick="0" advTm="10000">
    <p:cut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6879124"/>
      </p:ext>
    </p:extLst>
  </p:cSld>
  <p:clrMapOvr>
    <a:masterClrMapping/>
  </p:clrMapOvr>
  <p:transition advClick="0" advTm="10000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oin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914400"/>
            <a:ext cx="7777978" cy="3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368213"/>
      </p:ext>
    </p:extLst>
  </p:cSld>
  <p:clrMapOvr>
    <a:masterClrMapping/>
  </p:clrMapOvr>
  <p:transition advClick="0" advTm="1000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2322740"/>
      </p:ext>
    </p:extLst>
  </p:cSld>
  <p:clrMapOvr>
    <a:masterClrMapping/>
  </p:clrMapOvr>
  <p:transition advClick="0" advTm="100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4"/>
          <p:cNvSpPr>
            <a:spLocks noGrp="1"/>
          </p:cNvSpPr>
          <p:nvPr>
            <p:ph idx="1"/>
          </p:nvPr>
        </p:nvSpPr>
        <p:spPr>
          <a:xfrm>
            <a:off x="1409944" y="2896344"/>
            <a:ext cx="5538320" cy="1180728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790154940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409944" y="2661880"/>
            <a:ext cx="64807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0000" dirty="0" smtClean="0">
                <a:latin typeface="Comic Sans MS" panose="030F0702030302020204" pitchFamily="66" charset="0"/>
              </a:rPr>
              <a:t>L F T P B</a:t>
            </a:r>
            <a:endParaRPr lang="fr-CA" sz="10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281213"/>
      </p:ext>
    </p:extLst>
  </p:cSld>
  <p:clrMapOvr>
    <a:masterClrMapping/>
  </p:clrMapOvr>
  <p:transition advClick="0" advTm="200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64</Words>
  <Application>Microsoft Office PowerPoint</Application>
  <PresentationFormat>Affichage à l'écran (4:3)</PresentationFormat>
  <Paragraphs>20</Paragraphs>
  <Slides>50</Slides>
  <Notes>10</Notes>
  <HiddenSlides>0</HiddenSlides>
  <MMClips>0</MMClips>
  <ScaleCrop>false</ScaleCrop>
  <HeadingPairs>
    <vt:vector size="6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50</vt:i4>
      </vt:variant>
      <vt:variant>
        <vt:lpstr>Diaporamas personnalisés</vt:lpstr>
      </vt:variant>
      <vt:variant>
        <vt:i4>1</vt:i4>
      </vt:variant>
    </vt:vector>
  </HeadingPairs>
  <TitlesOfParts>
    <vt:vector size="52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Custom Show 1</vt:lpstr>
    </vt:vector>
  </TitlesOfParts>
  <Company>UQO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Judith Pelletier</dc:creator>
  <cp:lastModifiedBy>pelletierj1</cp:lastModifiedBy>
  <cp:revision>11</cp:revision>
  <dcterms:created xsi:type="dcterms:W3CDTF">2015-01-27T19:24:08Z</dcterms:created>
  <dcterms:modified xsi:type="dcterms:W3CDTF">2015-02-03T18:34:19Z</dcterms:modified>
</cp:coreProperties>
</file>