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2"/>
  </p:notesMasterIdLst>
  <p:sldIdLst>
    <p:sldId id="256" r:id="rId2"/>
    <p:sldId id="258" r:id="rId3"/>
    <p:sldId id="306" r:id="rId4"/>
    <p:sldId id="352" r:id="rId5"/>
    <p:sldId id="259" r:id="rId6"/>
    <p:sldId id="307" r:id="rId7"/>
    <p:sldId id="308" r:id="rId8"/>
    <p:sldId id="309" r:id="rId9"/>
    <p:sldId id="355" r:id="rId10"/>
    <p:sldId id="311" r:id="rId11"/>
    <p:sldId id="321" r:id="rId12"/>
    <p:sldId id="312" r:id="rId13"/>
    <p:sldId id="313" r:id="rId14"/>
    <p:sldId id="356" r:id="rId15"/>
    <p:sldId id="315" r:id="rId16"/>
    <p:sldId id="316" r:id="rId17"/>
    <p:sldId id="317" r:id="rId18"/>
    <p:sldId id="318" r:id="rId19"/>
    <p:sldId id="357" r:id="rId20"/>
    <p:sldId id="320" r:id="rId21"/>
    <p:sldId id="322" r:id="rId22"/>
    <p:sldId id="323" r:id="rId23"/>
    <p:sldId id="324" r:id="rId24"/>
    <p:sldId id="358" r:id="rId25"/>
    <p:sldId id="326" r:id="rId26"/>
    <p:sldId id="327" r:id="rId27"/>
    <p:sldId id="328" r:id="rId28"/>
    <p:sldId id="329" r:id="rId29"/>
    <p:sldId id="359" r:id="rId30"/>
    <p:sldId id="331" r:id="rId31"/>
    <p:sldId id="332" r:id="rId32"/>
    <p:sldId id="333" r:id="rId33"/>
    <p:sldId id="334" r:id="rId34"/>
    <p:sldId id="360" r:id="rId35"/>
    <p:sldId id="336" r:id="rId36"/>
    <p:sldId id="337" r:id="rId37"/>
    <p:sldId id="338" r:id="rId38"/>
    <p:sldId id="339" r:id="rId39"/>
    <p:sldId id="361" r:id="rId40"/>
    <p:sldId id="341" r:id="rId41"/>
    <p:sldId id="342" r:id="rId42"/>
    <p:sldId id="343" r:id="rId43"/>
    <p:sldId id="344" r:id="rId44"/>
    <p:sldId id="362" r:id="rId45"/>
    <p:sldId id="346" r:id="rId46"/>
    <p:sldId id="347" r:id="rId47"/>
    <p:sldId id="348" r:id="rId48"/>
    <p:sldId id="349" r:id="rId49"/>
    <p:sldId id="363" r:id="rId50"/>
    <p:sldId id="351" r:id="rId51"/>
  </p:sldIdLst>
  <p:sldSz cx="9144000" cy="6858000" type="screen4x3"/>
  <p:notesSz cx="6858000" cy="9144000"/>
  <p:custShowLst>
    <p:custShow name="Custom Show 1" id="0">
      <p:sldLst>
        <p:sld r:id="rId2"/>
        <p:sld r:id="rId3"/>
        <p:sld r:id="rId6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6" autoAdjust="0"/>
    <p:restoredTop sz="94671" autoAdjust="0"/>
  </p:normalViewPr>
  <p:slideViewPr>
    <p:cSldViewPr snapToObjects="1">
      <p:cViewPr>
        <p:scale>
          <a:sx n="75" d="100"/>
          <a:sy n="75" d="100"/>
        </p:scale>
        <p:origin x="-51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179CF-A390-8E45-8B76-E0F7E1A19E8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DB2C2-3740-D744-AD42-0D05E5166B1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75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B2C2-3740-D744-AD42-0D05E5166B1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B2C2-3740-D744-AD42-0D05E5166B17}" type="slidenum">
              <a:rPr lang="en-US" smtClean="0"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B2C2-3740-D744-AD42-0D05E5166B1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B2C2-3740-D744-AD42-0D05E5166B1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B2C2-3740-D744-AD42-0D05E5166B17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B2C2-3740-D744-AD42-0D05E5166B17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B2C2-3740-D744-AD42-0D05E5166B17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B2C2-3740-D744-AD42-0D05E5166B17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B2C2-3740-D744-AD42-0D05E5166B17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B2C2-3740-D744-AD42-0D05E5166B17}" type="slidenum">
              <a:rPr lang="en-US" smtClean="0"/>
              <a:t>41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9C18B-2F62-8E4C-A5E1-325195C860EA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CFDA5-5010-C24F-8819-AAC1F3B15311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77978" cy="3236760"/>
          </a:xfrm>
          <a:prstGeom prst="rect">
            <a:avLst/>
          </a:prstGeom>
        </p:spPr>
      </p:pic>
    </p:spTree>
  </p:cSld>
  <p:clrMapOvr>
    <a:masterClrMapping/>
  </p:clrMapOvr>
  <p:transition advClick="0" advTm="500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6644550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77978" cy="3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15698"/>
      </p:ext>
    </p:extLst>
  </p:cSld>
  <p:clrMapOvr>
    <a:masterClrMapping/>
  </p:clrMapOvr>
  <p:transition advClick="0" advTm="500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590800"/>
            <a:ext cx="6858000" cy="1524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02806"/>
      </p:ext>
    </p:extLst>
  </p:cSld>
  <p:clrMapOvr>
    <a:masterClrMapping/>
  </p:clrMapOvr>
  <p:transition advClick="0" advTm="500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43608" y="2517864"/>
            <a:ext cx="79197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0" b="1" dirty="0" smtClean="0">
                <a:latin typeface="Comic Sans MS" panose="030F0702030302020204" pitchFamily="66" charset="0"/>
              </a:rPr>
              <a:t>H D M R S</a:t>
            </a:r>
            <a:endParaRPr lang="fr-CA" sz="10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737469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52056"/>
            <a:ext cx="603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0810088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4303336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77978" cy="3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223865"/>
      </p:ext>
    </p:extLst>
  </p:cSld>
  <p:clrMapOvr>
    <a:masterClrMapping/>
  </p:clrMapOvr>
  <p:transition advClick="0" advTm="500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590800"/>
            <a:ext cx="6858000" cy="1524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81449"/>
      </p:ext>
    </p:extLst>
  </p:cSld>
  <p:clrMapOvr>
    <a:masterClrMapping/>
  </p:clrMapOvr>
  <p:transition advClick="0" advTm="500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43608" y="2517864"/>
            <a:ext cx="79197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0" b="1" dirty="0" smtClean="0">
                <a:latin typeface="Comic Sans MS" panose="030F0702030302020204" pitchFamily="66" charset="0"/>
              </a:rPr>
              <a:t>D M R S H</a:t>
            </a:r>
            <a:endParaRPr lang="fr-CA" sz="10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590870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/>
          <p:cNvCxnSpPr/>
          <p:nvPr/>
        </p:nvCxnSpPr>
        <p:spPr>
          <a:xfrm flipV="1">
            <a:off x="7596336" y="2887216"/>
            <a:ext cx="0" cy="829816"/>
          </a:xfrm>
          <a:prstGeom prst="line">
            <a:avLst/>
          </a:prstGeom>
          <a:ln w="635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8209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590800"/>
            <a:ext cx="6858000" cy="1524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500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1024594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77978" cy="3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138509"/>
      </p:ext>
    </p:extLst>
  </p:cSld>
  <p:clrMapOvr>
    <a:masterClrMapping/>
  </p:clrMapOvr>
  <p:transition advClick="0" advTm="500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590800"/>
            <a:ext cx="6858000" cy="1524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84110"/>
      </p:ext>
    </p:extLst>
  </p:cSld>
  <p:clrMapOvr>
    <a:masterClrMapping/>
  </p:clrMapOvr>
  <p:transition advClick="0" advTm="500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43608" y="2517864"/>
            <a:ext cx="79197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0" b="1" dirty="0" smtClean="0">
                <a:latin typeface="Comic Sans MS" panose="030F0702030302020204" pitchFamily="66" charset="0"/>
              </a:rPr>
              <a:t>M R S H D</a:t>
            </a:r>
            <a:endParaRPr lang="fr-CA" sz="10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04047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/>
          <p:cNvCxnSpPr/>
          <p:nvPr/>
        </p:nvCxnSpPr>
        <p:spPr>
          <a:xfrm flipV="1">
            <a:off x="1691680" y="2918564"/>
            <a:ext cx="0" cy="829816"/>
          </a:xfrm>
          <a:prstGeom prst="line">
            <a:avLst/>
          </a:prstGeom>
          <a:ln w="635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832685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966685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77978" cy="3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752327"/>
      </p:ext>
    </p:extLst>
  </p:cSld>
  <p:clrMapOvr>
    <a:masterClrMapping/>
  </p:clrMapOvr>
  <p:transition advClick="0" advTm="500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590800"/>
            <a:ext cx="6858000" cy="1524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20173"/>
      </p:ext>
    </p:extLst>
  </p:cSld>
  <p:clrMapOvr>
    <a:masterClrMapping/>
  </p:clrMapOvr>
  <p:transition advClick="0" advTm="500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43608" y="2517864"/>
            <a:ext cx="79197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0" b="1" dirty="0" smtClean="0">
                <a:latin typeface="Comic Sans MS" panose="030F0702030302020204" pitchFamily="66" charset="0"/>
              </a:rPr>
              <a:t>D</a:t>
            </a:r>
            <a:r>
              <a:rPr lang="fr-CA" sz="10000" b="1" dirty="0" smtClean="0">
                <a:latin typeface="Comic Sans MS" panose="030F0702030302020204" pitchFamily="66" charset="0"/>
              </a:rPr>
              <a:t> </a:t>
            </a:r>
            <a:r>
              <a:rPr lang="fr-CA" sz="10000" b="1" dirty="0">
                <a:latin typeface="Comic Sans MS" panose="030F0702030302020204" pitchFamily="66" charset="0"/>
              </a:rPr>
              <a:t>H</a:t>
            </a:r>
            <a:r>
              <a:rPr lang="fr-CA" sz="10000" b="1" dirty="0" smtClean="0">
                <a:latin typeface="Comic Sans MS" panose="030F0702030302020204" pitchFamily="66" charset="0"/>
              </a:rPr>
              <a:t> </a:t>
            </a:r>
            <a:r>
              <a:rPr lang="fr-CA" sz="10000" b="1" dirty="0" smtClean="0">
                <a:latin typeface="Comic Sans MS" panose="030F0702030302020204" pitchFamily="66" charset="0"/>
              </a:rPr>
              <a:t>S </a:t>
            </a:r>
            <a:r>
              <a:rPr lang="fr-CA" sz="10000" b="1" dirty="0" smtClean="0">
                <a:latin typeface="Comic Sans MS" panose="030F0702030302020204" pitchFamily="66" charset="0"/>
              </a:rPr>
              <a:t>R </a:t>
            </a:r>
            <a:r>
              <a:rPr lang="fr-CA" sz="10000" b="1" dirty="0">
                <a:latin typeface="Comic Sans MS" panose="030F0702030302020204" pitchFamily="66" charset="0"/>
              </a:rPr>
              <a:t>M</a:t>
            </a:r>
            <a:endParaRPr lang="fr-CA" sz="10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867963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/>
          <p:cNvCxnSpPr/>
          <p:nvPr/>
        </p:nvCxnSpPr>
        <p:spPr>
          <a:xfrm flipV="1">
            <a:off x="4572000" y="3017728"/>
            <a:ext cx="0" cy="829816"/>
          </a:xfrm>
          <a:prstGeom prst="line">
            <a:avLst/>
          </a:prstGeom>
          <a:ln w="635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240488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43608" y="2517864"/>
            <a:ext cx="79197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0" b="1" dirty="0" smtClean="0">
                <a:latin typeface="Comic Sans MS" panose="030F0702030302020204" pitchFamily="66" charset="0"/>
              </a:rPr>
              <a:t>R S H D M</a:t>
            </a:r>
            <a:endParaRPr lang="fr-CA" sz="10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492642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394898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77978" cy="3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086467"/>
      </p:ext>
    </p:extLst>
  </p:cSld>
  <p:clrMapOvr>
    <a:masterClrMapping/>
  </p:clrMapOvr>
  <p:transition advClick="0" advTm="500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590800"/>
            <a:ext cx="6858000" cy="1524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82659"/>
      </p:ext>
    </p:extLst>
  </p:cSld>
  <p:clrMapOvr>
    <a:masterClrMapping/>
  </p:clrMapOvr>
  <p:transition advClick="0" advTm="500"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43608" y="2517864"/>
            <a:ext cx="79197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0" b="1" dirty="0" smtClean="0">
                <a:latin typeface="Comic Sans MS" panose="030F0702030302020204" pitchFamily="66" charset="0"/>
              </a:rPr>
              <a:t>H</a:t>
            </a:r>
            <a:r>
              <a:rPr lang="fr-CA" sz="10000" b="1" dirty="0" smtClean="0">
                <a:latin typeface="Comic Sans MS" panose="030F0702030302020204" pitchFamily="66" charset="0"/>
              </a:rPr>
              <a:t> </a:t>
            </a:r>
            <a:r>
              <a:rPr lang="fr-CA" sz="10000" b="1" dirty="0" smtClean="0">
                <a:latin typeface="Comic Sans MS" panose="030F0702030302020204" pitchFamily="66" charset="0"/>
              </a:rPr>
              <a:t>S </a:t>
            </a:r>
            <a:r>
              <a:rPr lang="fr-CA" sz="10000" b="1" dirty="0" smtClean="0">
                <a:latin typeface="Comic Sans MS" panose="030F0702030302020204" pitchFamily="66" charset="0"/>
              </a:rPr>
              <a:t>R </a:t>
            </a:r>
            <a:r>
              <a:rPr lang="fr-CA" sz="10000" b="1" dirty="0" smtClean="0">
                <a:latin typeface="Comic Sans MS" panose="030F0702030302020204" pitchFamily="66" charset="0"/>
              </a:rPr>
              <a:t>M D</a:t>
            </a:r>
            <a:endParaRPr lang="fr-CA" sz="10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745542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/>
          <p:cNvCxnSpPr/>
          <p:nvPr/>
        </p:nvCxnSpPr>
        <p:spPr>
          <a:xfrm flipV="1">
            <a:off x="3131840" y="2918564"/>
            <a:ext cx="0" cy="829816"/>
          </a:xfrm>
          <a:prstGeom prst="line">
            <a:avLst/>
          </a:prstGeom>
          <a:ln w="635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099596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8170096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77978" cy="3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680616"/>
      </p:ext>
    </p:extLst>
  </p:cSld>
  <p:clrMapOvr>
    <a:masterClrMapping/>
  </p:clrMapOvr>
  <p:transition advClick="0" advTm="500"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590800"/>
            <a:ext cx="6858000" cy="1524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91081"/>
      </p:ext>
    </p:extLst>
  </p:cSld>
  <p:clrMapOvr>
    <a:masterClrMapping/>
  </p:clrMapOvr>
  <p:transition advClick="0" advTm="500">
    <p:cut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43608" y="2517864"/>
            <a:ext cx="79197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0" b="1" dirty="0" smtClean="0">
                <a:latin typeface="Comic Sans MS" panose="030F0702030302020204" pitchFamily="66" charset="0"/>
              </a:rPr>
              <a:t>S R </a:t>
            </a:r>
            <a:r>
              <a:rPr lang="fr-CA" sz="10000" b="1" dirty="0" smtClean="0">
                <a:latin typeface="Comic Sans MS" panose="030F0702030302020204" pitchFamily="66" charset="0"/>
              </a:rPr>
              <a:t>M D H</a:t>
            </a:r>
            <a:endParaRPr lang="fr-CA" sz="10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254290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/>
          <p:cNvCxnSpPr/>
          <p:nvPr/>
        </p:nvCxnSpPr>
        <p:spPr>
          <a:xfrm flipV="1">
            <a:off x="2915816" y="2918564"/>
            <a:ext cx="0" cy="829816"/>
          </a:xfrm>
          <a:prstGeom prst="line">
            <a:avLst/>
          </a:prstGeom>
          <a:ln w="635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056205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/>
          <p:cNvCxnSpPr/>
          <p:nvPr/>
        </p:nvCxnSpPr>
        <p:spPr>
          <a:xfrm flipV="1">
            <a:off x="5955208" y="2783056"/>
            <a:ext cx="0" cy="829816"/>
          </a:xfrm>
          <a:prstGeom prst="line">
            <a:avLst/>
          </a:prstGeom>
          <a:ln w="635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119132"/>
      </p:ext>
    </p:extLst>
  </p:cSld>
  <p:clrMapOvr>
    <a:masterClrMapping/>
  </p:clrMapOvr>
  <p:transition advClick="0" advTm="100"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9570774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77978" cy="3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162832"/>
      </p:ext>
    </p:extLst>
  </p:cSld>
  <p:clrMapOvr>
    <a:masterClrMapping/>
  </p:clrMapOvr>
  <p:transition advClick="0" advTm="500">
    <p:cut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590800"/>
            <a:ext cx="6858000" cy="1524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3331"/>
      </p:ext>
    </p:extLst>
  </p:cSld>
  <p:clrMapOvr>
    <a:masterClrMapping/>
  </p:clrMapOvr>
  <p:transition advClick="0" advTm="500">
    <p:cut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43608" y="2517864"/>
            <a:ext cx="79197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0" b="1" dirty="0" smtClean="0">
                <a:latin typeface="Comic Sans MS" panose="030F0702030302020204" pitchFamily="66" charset="0"/>
              </a:rPr>
              <a:t>R M D H S</a:t>
            </a:r>
            <a:endParaRPr lang="fr-CA" sz="10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26915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/>
          <p:cNvCxnSpPr/>
          <p:nvPr/>
        </p:nvCxnSpPr>
        <p:spPr>
          <a:xfrm flipV="1">
            <a:off x="7596336" y="2918564"/>
            <a:ext cx="0" cy="829816"/>
          </a:xfrm>
          <a:prstGeom prst="line">
            <a:avLst/>
          </a:prstGeom>
          <a:ln w="635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655821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3623379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77978" cy="3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007608"/>
      </p:ext>
    </p:extLst>
  </p:cSld>
  <p:clrMapOvr>
    <a:masterClrMapping/>
  </p:clrMapOvr>
  <p:transition advClick="0" advTm="500">
    <p:cut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590800"/>
            <a:ext cx="6858000" cy="1524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98874"/>
      </p:ext>
    </p:extLst>
  </p:cSld>
  <p:clrMapOvr>
    <a:masterClrMapping/>
  </p:clrMapOvr>
  <p:transition advClick="0" advTm="500">
    <p:cut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43608" y="2517864"/>
            <a:ext cx="79197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0" b="1" dirty="0" smtClean="0">
                <a:latin typeface="Comic Sans MS" panose="030F0702030302020204" pitchFamily="66" charset="0"/>
              </a:rPr>
              <a:t>M D H S R</a:t>
            </a:r>
            <a:endParaRPr lang="fr-CA" sz="10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123773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/>
          <p:cNvCxnSpPr/>
          <p:nvPr/>
        </p:nvCxnSpPr>
        <p:spPr>
          <a:xfrm flipV="1">
            <a:off x="1691680" y="2918564"/>
            <a:ext cx="0" cy="829816"/>
          </a:xfrm>
          <a:prstGeom prst="line">
            <a:avLst/>
          </a:prstGeom>
          <a:ln w="635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121198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3584737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77978" cy="3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757718"/>
      </p:ext>
    </p:extLst>
  </p:cSld>
  <p:clrMapOvr>
    <a:masterClrMapping/>
  </p:clrMapOvr>
  <p:transition advClick="0" advTm="500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590800"/>
            <a:ext cx="6858000" cy="1524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95006"/>
      </p:ext>
    </p:extLst>
  </p:cSld>
  <p:clrMapOvr>
    <a:masterClrMapping/>
  </p:clrMapOvr>
  <p:transition advClick="0" advTm="500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43608" y="2517864"/>
            <a:ext cx="79197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0" b="1" dirty="0" smtClean="0">
                <a:latin typeface="Comic Sans MS" panose="030F0702030302020204" pitchFamily="66" charset="0"/>
              </a:rPr>
              <a:t>S H D M R</a:t>
            </a:r>
            <a:endParaRPr lang="fr-CA" sz="10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103112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01256"/>
            <a:ext cx="603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9893033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60</Words>
  <Application>Microsoft Office PowerPoint</Application>
  <PresentationFormat>Affichage à l'écran (4:3)</PresentationFormat>
  <Paragraphs>20</Paragraphs>
  <Slides>50</Slides>
  <Notes>10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50</vt:i4>
      </vt:variant>
      <vt:variant>
        <vt:lpstr>Diaporamas personnalisés</vt:lpstr>
      </vt:variant>
      <vt:variant>
        <vt:i4>1</vt:i4>
      </vt:variant>
    </vt:vector>
  </HeadingPairs>
  <TitlesOfParts>
    <vt:vector size="52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Custom Show 1</vt:lpstr>
    </vt:vector>
  </TitlesOfParts>
  <Company>UQO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Judith Pelletier</dc:creator>
  <cp:lastModifiedBy>pelletierj1</cp:lastModifiedBy>
  <cp:revision>11</cp:revision>
  <dcterms:created xsi:type="dcterms:W3CDTF">2015-01-27T18:10:54Z</dcterms:created>
  <dcterms:modified xsi:type="dcterms:W3CDTF">2015-02-03T18:01:21Z</dcterms:modified>
</cp:coreProperties>
</file>